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0" d="100"/>
          <a:sy n="60" d="100"/>
        </p:scale>
        <p:origin x="96" y="12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6A371-FF0A-6C37-28A1-D2CA78A15A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7A929E-FEFC-181D-7D5F-BC68C4616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1A9A7D-951A-E05B-865E-1F3A392D098A}"/>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365A4309-28BE-D7A0-44F8-9A1F074BDB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4CEBC8-D2F4-C55F-69AD-0B43761AA68A}"/>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341608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EB252-2261-D386-C9BF-CB602E459F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28CC7B-ADEE-4311-0B36-45D9E77115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1FF0D-0828-25A0-5ACF-1046958AD040}"/>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177C2922-DD12-C1FB-5D1E-AD101E6B67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ABA687-1DFD-9735-9978-373D18E77B24}"/>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1870435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58793A-8A3E-9ABA-FDA0-B41FD99B2D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4ED4B9-149F-02FE-7B5C-058FC35773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E246C4-953C-577D-A73F-1771A09F0CCC}"/>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D01AF459-2566-1EBF-FD06-374680D45E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60692A-2B34-4966-2D3F-FAEC98EE1D2E}"/>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1388566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B8D74-ED90-F391-37F5-CB35CDAFF2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77CFD4-F59E-7FE0-D533-B5FDFC382AF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39D03E-FF80-8997-A40D-F9506FC3F3B7}"/>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8D70343A-DB46-B7C1-6438-DC3E719843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9F10D1-4F51-9AE8-D241-67957088A59D}"/>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3162174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CFE0F-5B04-90BC-D288-AD784481F2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5AFF33-8EC7-5083-97B2-8B4B29D807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968DB5-31C8-C5B6-41E2-E3000573DAA5}"/>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81FF0B2A-CA5F-7B3A-3F5B-B68819F97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3B00DD-8CB9-B12F-E878-FA9408FD3FA9}"/>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739753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134E3-0A8B-C641-0C44-A081642052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E0C93E-1BD3-E43C-925A-C882EF2816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B07F3F-E5A1-659A-DED6-7AD12DA0FE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0E853E-46FA-B9C3-E4E8-01BDC7F94A17}"/>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6" name="Footer Placeholder 5">
            <a:extLst>
              <a:ext uri="{FF2B5EF4-FFF2-40B4-BE49-F238E27FC236}">
                <a16:creationId xmlns:a16="http://schemas.microsoft.com/office/drawing/2014/main" id="{17340898-2278-5DCA-E0F9-72CBCF17C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04F93-5D67-C24C-58E3-14AAD54F69FC}"/>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508875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0A0D-3DCB-E271-F251-5411FCAC49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209321-F628-33F7-7FC3-95FE096B96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302054-AA6C-0363-20AE-D5D21034E5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9E8365-6004-5816-F81C-F61EF47D84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C1CE6C-94A4-9D5F-DBF0-F9E002980D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3F47F3-A514-6156-0005-B6F6678795DD}"/>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8" name="Footer Placeholder 7">
            <a:extLst>
              <a:ext uri="{FF2B5EF4-FFF2-40B4-BE49-F238E27FC236}">
                <a16:creationId xmlns:a16="http://schemas.microsoft.com/office/drawing/2014/main" id="{AED1B923-36DE-E214-8FF9-45C2BD30E7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BDEF74-7E75-71F9-B5A9-9E84296C42C3}"/>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388822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34C36-B105-7597-E3CE-478E0C045E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F9C79C-38E3-1529-E190-0ADD27020CE0}"/>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4" name="Footer Placeholder 3">
            <a:extLst>
              <a:ext uri="{FF2B5EF4-FFF2-40B4-BE49-F238E27FC236}">
                <a16:creationId xmlns:a16="http://schemas.microsoft.com/office/drawing/2014/main" id="{975E341A-1FA9-AC29-E26E-EEE6B0F59A3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7CAF1D-EC79-8FCB-73E7-14DE46C9656E}"/>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1657677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76C967-CD76-EA06-C19B-EB578AD91E17}"/>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3" name="Footer Placeholder 2">
            <a:extLst>
              <a:ext uri="{FF2B5EF4-FFF2-40B4-BE49-F238E27FC236}">
                <a16:creationId xmlns:a16="http://schemas.microsoft.com/office/drawing/2014/main" id="{12A7B26F-6934-FF5B-F59E-275F11F98C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31DBA3-0BDA-C26C-2F8C-99289121F9A8}"/>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410696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DCC39-9FCA-D47F-5FC0-76AF7A6338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6ADE8E-D649-431D-5E86-02164E4FD2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6DCC3D-2EB9-2895-694A-7183624041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FF29C1-353D-066E-BD72-1EC6946B6C93}"/>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6" name="Footer Placeholder 5">
            <a:extLst>
              <a:ext uri="{FF2B5EF4-FFF2-40B4-BE49-F238E27FC236}">
                <a16:creationId xmlns:a16="http://schemas.microsoft.com/office/drawing/2014/main" id="{A6B5E40F-0AF4-9271-A0B8-D626DA084D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30FE79-C84C-DC7E-FA3C-B3BAB6C82805}"/>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138377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1BECB-0E56-A094-8B3A-DB53796585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83BC29-F18F-38C2-A789-7DBA822245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756DB0-C60A-8C71-8668-41E345C272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4666A5-D539-6074-0835-8FCE45F467D8}"/>
              </a:ext>
            </a:extLst>
          </p:cNvPr>
          <p:cNvSpPr>
            <a:spLocks noGrp="1"/>
          </p:cNvSpPr>
          <p:nvPr>
            <p:ph type="dt" sz="half" idx="10"/>
          </p:nvPr>
        </p:nvSpPr>
        <p:spPr/>
        <p:txBody>
          <a:bodyPr/>
          <a:lstStyle/>
          <a:p>
            <a:fld id="{22214088-E280-4D21-8E93-4CEAABDA8386}" type="datetimeFigureOut">
              <a:rPr lang="en-US" smtClean="0"/>
              <a:t>5/5/2023</a:t>
            </a:fld>
            <a:endParaRPr lang="en-US"/>
          </a:p>
        </p:txBody>
      </p:sp>
      <p:sp>
        <p:nvSpPr>
          <p:cNvPr id="6" name="Footer Placeholder 5">
            <a:extLst>
              <a:ext uri="{FF2B5EF4-FFF2-40B4-BE49-F238E27FC236}">
                <a16:creationId xmlns:a16="http://schemas.microsoft.com/office/drawing/2014/main" id="{4959ED30-60DB-6EEB-5D91-75EC22861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CDC92D-E6BE-6F68-343C-A0E58937C911}"/>
              </a:ext>
            </a:extLst>
          </p:cNvPr>
          <p:cNvSpPr>
            <a:spLocks noGrp="1"/>
          </p:cNvSpPr>
          <p:nvPr>
            <p:ph type="sldNum" sz="quarter" idx="12"/>
          </p:nvPr>
        </p:nvSpPr>
        <p:spPr/>
        <p:txBody>
          <a:bodyPr/>
          <a:lstStyle/>
          <a:p>
            <a:fld id="{02B6D65D-5DCD-4015-8AF4-6E397E2E5773}" type="slidenum">
              <a:rPr lang="en-US" smtClean="0"/>
              <a:t>‹#›</a:t>
            </a:fld>
            <a:endParaRPr lang="en-US"/>
          </a:p>
        </p:txBody>
      </p:sp>
    </p:spTree>
    <p:extLst>
      <p:ext uri="{BB962C8B-B14F-4D97-AF65-F5344CB8AC3E}">
        <p14:creationId xmlns:p14="http://schemas.microsoft.com/office/powerpoint/2010/main" val="979159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49765B-0A40-F142-6562-ED1F9F40DD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FC6C01-4B41-DF51-A89A-26CA41FB99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7354B-8391-1CA7-CE78-64CB2B7DF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214088-E280-4D21-8E93-4CEAABDA8386}" type="datetimeFigureOut">
              <a:rPr lang="en-US" smtClean="0"/>
              <a:t>5/5/2023</a:t>
            </a:fld>
            <a:endParaRPr lang="en-US"/>
          </a:p>
        </p:txBody>
      </p:sp>
      <p:sp>
        <p:nvSpPr>
          <p:cNvPr id="5" name="Footer Placeholder 4">
            <a:extLst>
              <a:ext uri="{FF2B5EF4-FFF2-40B4-BE49-F238E27FC236}">
                <a16:creationId xmlns:a16="http://schemas.microsoft.com/office/drawing/2014/main" id="{1EBD8D0C-153F-B2FB-ED1C-4D749AC90E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EC4537F-A115-DAA6-DAC4-6D1DF9A15E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B6D65D-5DCD-4015-8AF4-6E397E2E5773}" type="slidenum">
              <a:rPr lang="en-US" smtClean="0"/>
              <a:t>‹#›</a:t>
            </a:fld>
            <a:endParaRPr lang="en-US"/>
          </a:p>
        </p:txBody>
      </p:sp>
    </p:spTree>
    <p:extLst>
      <p:ext uri="{BB962C8B-B14F-4D97-AF65-F5344CB8AC3E}">
        <p14:creationId xmlns:p14="http://schemas.microsoft.com/office/powerpoint/2010/main" val="228642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F2F1D-F704-A478-15CB-EFBED23376BE}"/>
              </a:ext>
            </a:extLst>
          </p:cNvPr>
          <p:cNvSpPr>
            <a:spLocks noGrp="1"/>
          </p:cNvSpPr>
          <p:nvPr>
            <p:ph type="ctrTitle"/>
          </p:nvPr>
        </p:nvSpPr>
        <p:spPr/>
        <p:txBody>
          <a:bodyPr anchor="ctr"/>
          <a:lstStyle/>
          <a:p>
            <a:r>
              <a:rPr lang="en-US" b="1" dirty="0">
                <a:solidFill>
                  <a:srgbClr val="FFFF00"/>
                </a:solidFill>
                <a:latin typeface="Algerian" panose="04020705040A02060702" pitchFamily="82" charset="0"/>
              </a:rPr>
              <a:t>MAJI Chatbot</a:t>
            </a:r>
          </a:p>
        </p:txBody>
      </p:sp>
      <p:sp>
        <p:nvSpPr>
          <p:cNvPr id="3" name="Subtitle 2">
            <a:extLst>
              <a:ext uri="{FF2B5EF4-FFF2-40B4-BE49-F238E27FC236}">
                <a16:creationId xmlns:a16="http://schemas.microsoft.com/office/drawing/2014/main" id="{DB3CCE70-0FA2-5E8C-8E25-4564E860090C}"/>
              </a:ext>
            </a:extLst>
          </p:cNvPr>
          <p:cNvSpPr>
            <a:spLocks noGrp="1"/>
          </p:cNvSpPr>
          <p:nvPr>
            <p:ph type="subTitle" idx="1"/>
          </p:nvPr>
        </p:nvSpPr>
        <p:spPr/>
        <p:txBody>
          <a:bodyPr/>
          <a:lstStyle/>
          <a:p>
            <a:r>
              <a:rPr lang="en-US" b="1" dirty="0">
                <a:solidFill>
                  <a:srgbClr val="FFFF00"/>
                </a:solidFill>
                <a:latin typeface="Arial Black" panose="020B0A04020102020204" pitchFamily="34" charset="0"/>
              </a:rPr>
              <a:t>Kaung Min Sett</a:t>
            </a:r>
          </a:p>
          <a:p>
            <a:r>
              <a:rPr lang="en-US" altLang="en-US" sz="2400" b="1" dirty="0">
                <a:solidFill>
                  <a:srgbClr val="FFFF00"/>
                </a:solidFill>
                <a:latin typeface="Arial Black" panose="020B0A04020102020204" pitchFamily="34" charset="0"/>
              </a:rPr>
              <a:t>Vivek K. Maheshwari </a:t>
            </a:r>
            <a:endParaRPr lang="en-US" b="1" dirty="0">
              <a:solidFill>
                <a:srgbClr val="FFFF00"/>
              </a:solidFill>
              <a:latin typeface="Arial Black" panose="020B0A04020102020204" pitchFamily="34" charset="0"/>
            </a:endParaRPr>
          </a:p>
        </p:txBody>
      </p:sp>
    </p:spTree>
    <p:extLst>
      <p:ext uri="{BB962C8B-B14F-4D97-AF65-F5344CB8AC3E}">
        <p14:creationId xmlns:p14="http://schemas.microsoft.com/office/powerpoint/2010/main" val="304478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p:txBody>
          <a:bodyPr>
            <a:normAutofit/>
          </a:bodyPr>
          <a:lstStyle/>
          <a:p>
            <a:r>
              <a:rPr lang="en-US" sz="4000" dirty="0">
                <a:latin typeface="Algerian" panose="04020705040A02060702" pitchFamily="82" charset="0"/>
              </a:rPr>
              <a:t>What is an Artificial Intelligence(AI) chatbot?</a:t>
            </a:r>
          </a:p>
        </p:txBody>
      </p:sp>
      <p:sp>
        <p:nvSpPr>
          <p:cNvPr id="3" name="Content Placeholder 2">
            <a:extLst>
              <a:ext uri="{FF2B5EF4-FFF2-40B4-BE49-F238E27FC236}">
                <a16:creationId xmlns:a16="http://schemas.microsoft.com/office/drawing/2014/main" id="{5E49DF12-DE49-D7B7-2216-BC35E18121FF}"/>
              </a:ext>
            </a:extLst>
          </p:cNvPr>
          <p:cNvSpPr>
            <a:spLocks noGrp="1"/>
          </p:cNvSpPr>
          <p:nvPr>
            <p:ph idx="1"/>
          </p:nvPr>
        </p:nvSpPr>
        <p:spPr/>
        <p:txBody>
          <a:bodyPr>
            <a:normAutofit fontScale="92500"/>
          </a:bodyPr>
          <a:lstStyle/>
          <a:p>
            <a:pPr algn="just"/>
            <a:r>
              <a:rPr lang="en-US" dirty="0"/>
              <a:t>An AI chatbot is a computer software simulating human-like discussions with people using artificial intelligence and natural language processing (NLP)</a:t>
            </a:r>
          </a:p>
          <a:p>
            <a:pPr algn="just"/>
            <a:r>
              <a:rPr lang="en-US" dirty="0"/>
              <a:t>Customer service is one of the most common use cases for AI chatbots. They may offer automated support for standard questions and issues, freeing human agents to address more complicated or urgent requests </a:t>
            </a:r>
          </a:p>
          <a:p>
            <a:pPr algn="just"/>
            <a:r>
              <a:rPr lang="en-US" dirty="0"/>
              <a:t>AI chatbots can also be applied to FAQ sections on websites, giving users speedy and precise responses to frequent questions. AI chatbots can also serve as personal assistants by setting up appointments, reminding users of important dates, and carrying out other repetitive activities on their behalf</a:t>
            </a:r>
          </a:p>
          <a:p>
            <a:endParaRPr lang="en-US" dirty="0"/>
          </a:p>
        </p:txBody>
      </p:sp>
    </p:spTree>
    <p:extLst>
      <p:ext uri="{BB962C8B-B14F-4D97-AF65-F5344CB8AC3E}">
        <p14:creationId xmlns:p14="http://schemas.microsoft.com/office/powerpoint/2010/main" val="2829744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a:xfrm>
            <a:off x="838200" y="609600"/>
            <a:ext cx="3739341" cy="1330839"/>
          </a:xfrm>
        </p:spPr>
        <p:txBody>
          <a:bodyPr>
            <a:normAutofit/>
          </a:bodyPr>
          <a:lstStyle/>
          <a:p>
            <a:r>
              <a:rPr lang="en-US" sz="3700">
                <a:latin typeface="Algerian" panose="04020705040A02060702" pitchFamily="82" charset="0"/>
              </a:rPr>
              <a:t>So… How does it work?</a:t>
            </a:r>
          </a:p>
        </p:txBody>
      </p:sp>
      <p:sp>
        <p:nvSpPr>
          <p:cNvPr id="3" name="Content Placeholder 2">
            <a:extLst>
              <a:ext uri="{FF2B5EF4-FFF2-40B4-BE49-F238E27FC236}">
                <a16:creationId xmlns:a16="http://schemas.microsoft.com/office/drawing/2014/main" id="{5E49DF12-DE49-D7B7-2216-BC35E18121FF}"/>
              </a:ext>
            </a:extLst>
          </p:cNvPr>
          <p:cNvSpPr>
            <a:spLocks noGrp="1"/>
          </p:cNvSpPr>
          <p:nvPr>
            <p:ph idx="1"/>
          </p:nvPr>
        </p:nvSpPr>
        <p:spPr>
          <a:xfrm>
            <a:off x="862366" y="2194102"/>
            <a:ext cx="3427001" cy="3908586"/>
          </a:xfrm>
        </p:spPr>
        <p:txBody>
          <a:bodyPr>
            <a:normAutofit/>
          </a:bodyPr>
          <a:lstStyle/>
          <a:p>
            <a:r>
              <a:rPr lang="en-US" sz="1900"/>
              <a:t>Seq2Seq architecture: input some sentences, encoded, add a context vector</a:t>
            </a:r>
          </a:p>
          <a:p>
            <a:r>
              <a:rPr lang="en-US" sz="1900"/>
              <a:t>Two parts: Encoder &amp; Decoder</a:t>
            </a:r>
          </a:p>
          <a:p>
            <a:r>
              <a:rPr lang="en-US" sz="1900"/>
              <a:t>Encoder: Embedding Layer and Long Short-Term Memory (LSTM) units</a:t>
            </a:r>
          </a:p>
          <a:p>
            <a:r>
              <a:rPr lang="en-US" sz="1900"/>
              <a:t>Passes through encoder and receives output and tensors</a:t>
            </a:r>
          </a:p>
          <a:p>
            <a:r>
              <a:rPr lang="en-US" sz="1900"/>
              <a:t>Context vector is sent to the decoder and becomes its initial hidden/cell state</a:t>
            </a:r>
          </a:p>
        </p:txBody>
      </p:sp>
      <p:pic>
        <p:nvPicPr>
          <p:cNvPr id="5" name="Picture 4" descr="Chart, box and whisker chart&#10;&#10;Description automatically generated">
            <a:extLst>
              <a:ext uri="{FF2B5EF4-FFF2-40B4-BE49-F238E27FC236}">
                <a16:creationId xmlns:a16="http://schemas.microsoft.com/office/drawing/2014/main" id="{DC951923-7CD9-F21A-CCF3-94D8495FF1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5457" y="1555859"/>
            <a:ext cx="6155141" cy="3770023"/>
          </a:xfrm>
          <a:prstGeom prst="rect">
            <a:avLst/>
          </a:prstGeom>
        </p:spPr>
      </p:pic>
    </p:spTree>
    <p:extLst>
      <p:ext uri="{BB962C8B-B14F-4D97-AF65-F5344CB8AC3E}">
        <p14:creationId xmlns:p14="http://schemas.microsoft.com/office/powerpoint/2010/main" val="1817047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Word Embeddings</a:t>
            </a:r>
          </a:p>
        </p:txBody>
      </p:sp>
      <p:pic>
        <p:nvPicPr>
          <p:cNvPr id="4" name="Picture 3" descr="Chart, scatter chart&#10;&#10;Description automatically generated">
            <a:extLst>
              <a:ext uri="{FF2B5EF4-FFF2-40B4-BE49-F238E27FC236}">
                <a16:creationId xmlns:a16="http://schemas.microsoft.com/office/drawing/2014/main" id="{2C1650A8-54EB-5BBA-9A5D-3A25643344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513" y="0"/>
            <a:ext cx="6940287" cy="6870885"/>
          </a:xfrm>
          <a:prstGeom prst="rect">
            <a:avLst/>
          </a:prstGeom>
        </p:spPr>
      </p:pic>
    </p:spTree>
    <p:extLst>
      <p:ext uri="{BB962C8B-B14F-4D97-AF65-F5344CB8AC3E}">
        <p14:creationId xmlns:p14="http://schemas.microsoft.com/office/powerpoint/2010/main" val="3709328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p:txBody>
          <a:bodyPr>
            <a:normAutofit/>
          </a:bodyPr>
          <a:lstStyle/>
          <a:p>
            <a:r>
              <a:rPr lang="en-US" sz="4000" dirty="0">
                <a:latin typeface="Algerian" panose="04020705040A02060702" pitchFamily="82" charset="0"/>
              </a:rPr>
              <a:t>Example of Some Outputs</a:t>
            </a:r>
          </a:p>
        </p:txBody>
      </p:sp>
      <p:pic>
        <p:nvPicPr>
          <p:cNvPr id="9" name="Picture 8" descr="Graphical user interface, text, application, email&#10;&#10;Description automatically generated">
            <a:extLst>
              <a:ext uri="{FF2B5EF4-FFF2-40B4-BE49-F238E27FC236}">
                <a16:creationId xmlns:a16="http://schemas.microsoft.com/office/drawing/2014/main" id="{B0D5D1AE-F2CF-307B-9186-AA99CF0E63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90688"/>
            <a:ext cx="5207268" cy="4064209"/>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CFB66F81-25DA-BB7F-4127-DDC5E28F0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6534" y="3125862"/>
            <a:ext cx="5283472" cy="1193861"/>
          </a:xfrm>
          <a:prstGeom prst="rect">
            <a:avLst/>
          </a:prstGeom>
        </p:spPr>
      </p:pic>
    </p:spTree>
    <p:extLst>
      <p:ext uri="{BB962C8B-B14F-4D97-AF65-F5344CB8AC3E}">
        <p14:creationId xmlns:p14="http://schemas.microsoft.com/office/powerpoint/2010/main" val="1752082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p:txBody>
          <a:bodyPr>
            <a:normAutofit/>
          </a:bodyPr>
          <a:lstStyle/>
          <a:p>
            <a:r>
              <a:rPr lang="en-US" sz="4000" dirty="0">
                <a:latin typeface="Algerian" panose="04020705040A02060702" pitchFamily="82" charset="0"/>
              </a:rPr>
              <a:t>Benefits</a:t>
            </a:r>
            <a:r>
              <a:rPr lang="en-US" sz="4000" dirty="0"/>
              <a:t> </a:t>
            </a:r>
          </a:p>
        </p:txBody>
      </p:sp>
      <p:sp>
        <p:nvSpPr>
          <p:cNvPr id="3" name="Content Placeholder 2">
            <a:extLst>
              <a:ext uri="{FF2B5EF4-FFF2-40B4-BE49-F238E27FC236}">
                <a16:creationId xmlns:a16="http://schemas.microsoft.com/office/drawing/2014/main" id="{5E49DF12-DE49-D7B7-2216-BC35E18121FF}"/>
              </a:ext>
            </a:extLst>
          </p:cNvPr>
          <p:cNvSpPr>
            <a:spLocks noGrp="1"/>
          </p:cNvSpPr>
          <p:nvPr>
            <p:ph idx="1"/>
          </p:nvPr>
        </p:nvSpPr>
        <p:spPr/>
        <p:txBody>
          <a:bodyPr>
            <a:normAutofit fontScale="92500" lnSpcReduction="10000"/>
          </a:bodyPr>
          <a:lstStyle/>
          <a:p>
            <a:pPr algn="just"/>
            <a:r>
              <a:rPr lang="en-US" dirty="0"/>
              <a:t>Enhanced customer fulfillment: AI chatbots may respond to consumer inquiries quickly and accurately, enhancing overall customer satisfaction. Chatbots can assist clients in quickly resolving problems and obtaining the information they require by lowering wait times and offering 24/7 service.</a:t>
            </a:r>
          </a:p>
          <a:p>
            <a:pPr algn="just"/>
            <a:r>
              <a:rPr lang="en-US" dirty="0"/>
              <a:t>Cost savings: By automating common actions and questions, chatbots can cut down on the requirement for human customer support agents and free up staff time for more complicated requests. Businesses may experience significant cost reductions as a result.</a:t>
            </a:r>
          </a:p>
          <a:p>
            <a:pPr algn="just"/>
            <a:r>
              <a:rPr lang="en-US" dirty="0"/>
              <a:t>Enhanced productivity: Chatbots can respond to multiple user inquiries concurrently without the need for breaks or vacation time. In comparison to human agents, this indicates that they can offer a service that is more effective and reliable.</a:t>
            </a:r>
          </a:p>
        </p:txBody>
      </p:sp>
    </p:spTree>
    <p:extLst>
      <p:ext uri="{BB962C8B-B14F-4D97-AF65-F5344CB8AC3E}">
        <p14:creationId xmlns:p14="http://schemas.microsoft.com/office/powerpoint/2010/main" val="2913001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p:txBody>
          <a:bodyPr>
            <a:normAutofit/>
          </a:bodyPr>
          <a:lstStyle/>
          <a:p>
            <a:r>
              <a:rPr lang="en-US" sz="4000" dirty="0">
                <a:latin typeface="Algerian" panose="04020705040A02060702" pitchFamily="82" charset="0"/>
              </a:rPr>
              <a:t>EVALUATION</a:t>
            </a:r>
          </a:p>
        </p:txBody>
      </p:sp>
      <p:sp>
        <p:nvSpPr>
          <p:cNvPr id="3" name="Content Placeholder 2">
            <a:extLst>
              <a:ext uri="{FF2B5EF4-FFF2-40B4-BE49-F238E27FC236}">
                <a16:creationId xmlns:a16="http://schemas.microsoft.com/office/drawing/2014/main" id="{5E49DF12-DE49-D7B7-2216-BC35E18121FF}"/>
              </a:ext>
            </a:extLst>
          </p:cNvPr>
          <p:cNvSpPr>
            <a:spLocks noGrp="1"/>
          </p:cNvSpPr>
          <p:nvPr>
            <p:ph idx="1"/>
          </p:nvPr>
        </p:nvSpPr>
        <p:spPr/>
        <p:txBody>
          <a:bodyPr>
            <a:normAutofit/>
          </a:bodyPr>
          <a:lstStyle/>
          <a:p>
            <a:pPr algn="just"/>
            <a:r>
              <a:rPr lang="en-US" dirty="0"/>
              <a:t>Machine Learning</a:t>
            </a:r>
          </a:p>
          <a:p>
            <a:pPr algn="just"/>
            <a:r>
              <a:rPr lang="en-US" dirty="0"/>
              <a:t>Deep Learning</a:t>
            </a:r>
          </a:p>
          <a:p>
            <a:pPr algn="just"/>
            <a:r>
              <a:rPr lang="en-US" dirty="0"/>
              <a:t>How language models work</a:t>
            </a:r>
          </a:p>
          <a:p>
            <a:pPr algn="just"/>
            <a:r>
              <a:rPr lang="en-US" dirty="0"/>
              <a:t>A few design decisions needed to be made</a:t>
            </a:r>
          </a:p>
          <a:p>
            <a:pPr algn="just"/>
            <a:r>
              <a:rPr lang="en-US" dirty="0"/>
              <a:t>Can use word embeddings and change hyper parameters</a:t>
            </a:r>
          </a:p>
          <a:p>
            <a:pPr algn="just"/>
            <a:r>
              <a:rPr lang="en-US" dirty="0"/>
              <a:t>Can use different optimizers </a:t>
            </a:r>
          </a:p>
          <a:p>
            <a:pPr algn="just"/>
            <a:r>
              <a:rPr lang="en-US" dirty="0"/>
              <a:t>Different frameworks to use</a:t>
            </a:r>
          </a:p>
        </p:txBody>
      </p:sp>
    </p:spTree>
    <p:extLst>
      <p:ext uri="{BB962C8B-B14F-4D97-AF65-F5344CB8AC3E}">
        <p14:creationId xmlns:p14="http://schemas.microsoft.com/office/powerpoint/2010/main" val="2905351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92209-E3EB-F72E-149E-2A0979C996A5}"/>
              </a:ext>
            </a:extLst>
          </p:cNvPr>
          <p:cNvSpPr>
            <a:spLocks noGrp="1"/>
          </p:cNvSpPr>
          <p:nvPr>
            <p:ph type="title"/>
          </p:nvPr>
        </p:nvSpPr>
        <p:spPr/>
        <p:txBody>
          <a:bodyPr>
            <a:normAutofit/>
          </a:bodyPr>
          <a:lstStyle/>
          <a:p>
            <a:r>
              <a:rPr lang="en-US" sz="4000" dirty="0">
                <a:latin typeface="Algerian" panose="04020705040A02060702" pitchFamily="82" charset="0"/>
              </a:rPr>
              <a:t>Conclusion</a:t>
            </a:r>
          </a:p>
        </p:txBody>
      </p:sp>
      <p:sp>
        <p:nvSpPr>
          <p:cNvPr id="3" name="Content Placeholder 2">
            <a:extLst>
              <a:ext uri="{FF2B5EF4-FFF2-40B4-BE49-F238E27FC236}">
                <a16:creationId xmlns:a16="http://schemas.microsoft.com/office/drawing/2014/main" id="{5E49DF12-DE49-D7B7-2216-BC35E18121FF}"/>
              </a:ext>
            </a:extLst>
          </p:cNvPr>
          <p:cNvSpPr>
            <a:spLocks noGrp="1"/>
          </p:cNvSpPr>
          <p:nvPr>
            <p:ph idx="1"/>
          </p:nvPr>
        </p:nvSpPr>
        <p:spPr/>
        <p:txBody>
          <a:bodyPr>
            <a:normAutofit lnSpcReduction="10000"/>
          </a:bodyPr>
          <a:lstStyle/>
          <a:p>
            <a:pPr algn="just"/>
            <a:r>
              <a:rPr lang="en-US" dirty="0"/>
              <a:t>AI chatbots are gaining popularity across industries and have substantial business and organizational potential</a:t>
            </a:r>
          </a:p>
          <a:p>
            <a:pPr algn="just"/>
            <a:r>
              <a:rPr lang="en-US" dirty="0"/>
              <a:t>Chatbots can increase user satisfaction by quickly and accurately responding to user inquiries and automating repetitive operations, freeing up staff time for more complicated demands</a:t>
            </a:r>
          </a:p>
          <a:p>
            <a:pPr algn="just"/>
            <a:r>
              <a:rPr lang="en-US" dirty="0"/>
              <a:t>Provides your business with a competitive advantage by providing a personalized, efficient, and effective customer service experience</a:t>
            </a:r>
          </a:p>
          <a:p>
            <a:pPr marL="0" indent="0" algn="ctr">
              <a:buNone/>
            </a:pPr>
            <a:r>
              <a:rPr lang="en-US" dirty="0"/>
              <a:t>We are confident that our solution can help you achieve your business goals and look forward to the opportunity to work with you. </a:t>
            </a:r>
          </a:p>
          <a:p>
            <a:pPr marL="0" indent="0" algn="ctr">
              <a:buNone/>
            </a:pPr>
            <a:r>
              <a:rPr lang="en-US" dirty="0"/>
              <a:t>Thank you for your consideration.</a:t>
            </a:r>
          </a:p>
        </p:txBody>
      </p:sp>
    </p:spTree>
    <p:extLst>
      <p:ext uri="{BB962C8B-B14F-4D97-AF65-F5344CB8AC3E}">
        <p14:creationId xmlns:p14="http://schemas.microsoft.com/office/powerpoint/2010/main" val="2939024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443</Words>
  <Application>Microsoft Office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Arial</vt:lpstr>
      <vt:lpstr>Arial Black</vt:lpstr>
      <vt:lpstr>Calibri</vt:lpstr>
      <vt:lpstr>Calibri Light</vt:lpstr>
      <vt:lpstr>Office Theme</vt:lpstr>
      <vt:lpstr>MAJI Chatbot</vt:lpstr>
      <vt:lpstr>What is an Artificial Intelligence(AI) chatbot?</vt:lpstr>
      <vt:lpstr>So… How does it work?</vt:lpstr>
      <vt:lpstr>Word Embeddings</vt:lpstr>
      <vt:lpstr>Example of Some Outputs</vt:lpstr>
      <vt:lpstr>Benefits </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MAJI Chatbot</dc:title>
  <dc:creator>Kaung Min Sett</dc:creator>
  <cp:lastModifiedBy>Kaung Min Sett</cp:lastModifiedBy>
  <cp:revision>2</cp:revision>
  <dcterms:created xsi:type="dcterms:W3CDTF">2023-05-03T09:35:24Z</dcterms:created>
  <dcterms:modified xsi:type="dcterms:W3CDTF">2023-05-06T05:21:23Z</dcterms:modified>
</cp:coreProperties>
</file>

<file path=docProps/thumbnail.jpeg>
</file>